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9" r:id="rId3"/>
    <p:sldId id="270" r:id="rId4"/>
    <p:sldId id="271" r:id="rId5"/>
    <p:sldId id="272" r:id="rId6"/>
    <p:sldId id="273" r:id="rId7"/>
    <p:sldId id="274" r:id="rId8"/>
    <p:sldId id="275" r:id="rId9"/>
    <p:sldId id="276" r:id="rId10"/>
    <p:sldId id="277" r:id="rId11"/>
    <p:sldId id="257" r:id="rId12"/>
    <p:sldId id="258" r:id="rId13"/>
    <p:sldId id="259" r:id="rId14"/>
    <p:sldId id="260" r:id="rId15"/>
    <p:sldId id="261" r:id="rId16"/>
    <p:sldId id="262" r:id="rId17"/>
    <p:sldId id="263" r:id="rId18"/>
    <p:sldId id="264" r:id="rId19"/>
    <p:sldId id="278" r:id="rId20"/>
    <p:sldId id="279" r:id="rId21"/>
    <p:sldId id="280" r:id="rId22"/>
    <p:sldId id="265" r:id="rId23"/>
    <p:sldId id="266" r:id="rId24"/>
    <p:sldId id="267" r:id="rId25"/>
    <p:sldId id="268" r:id="rId26"/>
    <p:sldId id="281" r:id="rId27"/>
    <p:sldId id="282" r:id="rId28"/>
    <p:sldId id="283" r:id="rId29"/>
    <p:sldId id="287" r:id="rId30"/>
    <p:sldId id="284" r:id="rId31"/>
    <p:sldId id="288" r:id="rId32"/>
    <p:sldId id="289" r:id="rId33"/>
    <p:sldId id="290" r:id="rId34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556A341-270D-8BF6-A60E-19412DFDDA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40975A4-0E3B-2E62-9010-E42CAB5B6F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3C56623-B05D-E810-7671-C14646C09D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1E12C-2A12-466B-A09C-10186DC405F2}" type="datetimeFigureOut">
              <a:rPr lang="ru-RU" smtClean="0"/>
              <a:t>28.04.2023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40FC7D4-82C8-EEB8-96EB-32AAD0E85F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614EE57-3C11-52C1-75EC-CBAFFCE8B6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41C8F-D2F4-4BA5-9B5B-AC3C63172F4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622018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0CF0A9B-FFB6-E095-D5BC-23B2AC5FA3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33C23238-C5F9-31F4-209F-46CABF723C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13B5170-540A-FDDA-1C0F-27F4ACCD02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1E12C-2A12-466B-A09C-10186DC405F2}" type="datetimeFigureOut">
              <a:rPr lang="ru-RU" smtClean="0"/>
              <a:t>28.04.2023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D7935EE-68BA-ED1E-60B5-EA7D89437C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89E3BF4-6AFC-E038-5586-ECBC83B497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41C8F-D2F4-4BA5-9B5B-AC3C63172F4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337129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87E6568D-AFF7-91E8-C1AF-CFA3069EE14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2F006305-9FB8-D721-A635-5FB322F3A8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5E09D00-38CF-D1E9-9733-83E18A4231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1E12C-2A12-466B-A09C-10186DC405F2}" type="datetimeFigureOut">
              <a:rPr lang="ru-RU" smtClean="0"/>
              <a:t>28.04.2023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B16B213-523B-21C0-9F49-491C22C646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F8B2374-2FB0-D9E5-59E0-4562A8411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41C8F-D2F4-4BA5-9B5B-AC3C63172F4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48904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4F833CE-EDCD-24FA-E3FB-95F2B8332C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088D227-3755-BDE1-EA6E-5BC08515F8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25C756B-0336-9581-188C-D929F410CF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1E12C-2A12-466B-A09C-10186DC405F2}" type="datetimeFigureOut">
              <a:rPr lang="ru-RU" smtClean="0"/>
              <a:t>28.04.2023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1A35AB3-EC1F-6F1B-A750-1DDBCB3395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DCDAA4A-9B47-E037-0BAB-D2F64EF059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41C8F-D2F4-4BA5-9B5B-AC3C63172F4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927394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E52FE7B-BA58-C660-BF76-4C6E41E94C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1410841-45D1-B9D0-306C-7ED9AF8571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B32EC71-005B-C3AC-E643-AF59E12A4F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1E12C-2A12-466B-A09C-10186DC405F2}" type="datetimeFigureOut">
              <a:rPr lang="ru-RU" smtClean="0"/>
              <a:t>28.04.2023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0DB5100-CAFC-792A-771D-2ED40AD535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F63265A-7BFC-9CA5-99AC-A70AB50FED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41C8F-D2F4-4BA5-9B5B-AC3C63172F4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292806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D592A3F-2A59-FECC-7AEB-9DBBCE67C6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037CCB7-9100-4115-FD9B-4877AD9B13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19A09593-34E3-9943-1739-56F68CA002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DECE808E-6D06-939B-75E4-F1FB18C728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1E12C-2A12-466B-A09C-10186DC405F2}" type="datetimeFigureOut">
              <a:rPr lang="ru-RU" smtClean="0"/>
              <a:t>28.04.2023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5C1CD39-16C9-7000-4C6E-D707AF336D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BC6B9CD-FB8A-013D-F757-321318ACA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41C8F-D2F4-4BA5-9B5B-AC3C63172F4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048350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6A4A6B8-A8D4-6ED9-F240-7A4A2F9346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E406E6C-DA88-9EED-D059-B3A35A2D15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23C63F0-75A6-D398-55AA-9F11A9F0B8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AFEB94C1-98D8-3C20-345C-905FF7C342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B080688E-0444-2DEA-0146-16CB9BB5019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D3D0BF35-43C8-1485-122D-43D45906FE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1E12C-2A12-466B-A09C-10186DC405F2}" type="datetimeFigureOut">
              <a:rPr lang="ru-RU" smtClean="0"/>
              <a:t>28.04.2023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1C3159C1-1BDA-7092-E870-0086748B63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C96EB0AA-909A-38C7-6E82-C52EC7964A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41C8F-D2F4-4BA5-9B5B-AC3C63172F4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458344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0FD1467-0D39-F239-AD4A-9C71E87C95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CE5F42F6-7124-E2E2-7AD1-B50CE6C112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1E12C-2A12-466B-A09C-10186DC405F2}" type="datetimeFigureOut">
              <a:rPr lang="ru-RU" smtClean="0"/>
              <a:t>28.04.2023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F21CA26-C1B5-6DCD-2C78-474BD5BEC5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09C454AB-3D60-C53C-9114-77BC69568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41C8F-D2F4-4BA5-9B5B-AC3C63172F4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273390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7E957938-52D5-E193-33E5-9AC3108C12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1E12C-2A12-466B-A09C-10186DC405F2}" type="datetimeFigureOut">
              <a:rPr lang="ru-RU" smtClean="0"/>
              <a:t>28.04.2023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CF66B53F-C1E4-1516-7887-F9F2E15662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26F077A-0A52-9E62-2D78-62057791E0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41C8F-D2F4-4BA5-9B5B-AC3C63172F4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651620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DD40EAC-1BFE-0547-D598-6696DA259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5ED245D-B94F-5A3C-1726-D2C5E08006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ED2B5BE2-9645-9B95-23F2-9EFB31C106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C014D2F-3F5E-0472-25A6-E421429BD0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1E12C-2A12-466B-A09C-10186DC405F2}" type="datetimeFigureOut">
              <a:rPr lang="ru-RU" smtClean="0"/>
              <a:t>28.04.2023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B53F4BC-E1F4-0CEF-6750-7E3132BC99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E1A8DD7-F766-D30E-0556-7ECE3664A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41C8F-D2F4-4BA5-9B5B-AC3C63172F4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823857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4E6DE0F-4FA0-4F01-4585-8786E82F89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5FB3296D-6A64-1DEB-881E-BF9764406B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EF8D354A-D84F-A6B3-D42B-9EAE540730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E5FD482-081E-9FCF-C89D-445BB645F2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1E12C-2A12-466B-A09C-10186DC405F2}" type="datetimeFigureOut">
              <a:rPr lang="ru-RU" smtClean="0"/>
              <a:t>28.04.2023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84AE14A-116F-5310-7754-40E954EC1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039280B-2E14-1FA6-05D6-BD0A7E9F3D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41C8F-D2F4-4BA5-9B5B-AC3C63172F4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692827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C8C3555-8B37-6920-5CB7-E4FA5C031D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C1FC11D-634E-B5FC-0278-04A66F4894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0622EE3-5707-C353-5F96-40641A329D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61E12C-2A12-466B-A09C-10186DC405F2}" type="datetimeFigureOut">
              <a:rPr lang="ru-RU" smtClean="0"/>
              <a:t>28.04.2023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F63DB88-52B0-841C-B544-FE843D03E4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FDFE489-B58C-B0B9-A560-8058E61A8A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941C8F-D2F4-4BA5-9B5B-AC3C63172F4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363145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F1FD704-52CD-0811-D6AF-A2BC8087C3E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Настройка 1й машины</a:t>
            </a:r>
            <a:r>
              <a:rPr lang="en-US" dirty="0"/>
              <a:t> (salt-minion)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D774A7A-6B1A-AE8B-C8EA-C604D6E149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509963"/>
            <a:ext cx="9144000" cy="1655762"/>
          </a:xfr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1194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4005533-4E03-B5EF-2CE1-F79BD4FEF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 настройках виртуальной машины в свойствах сети выбираем «Сеть </a:t>
            </a:r>
            <a:r>
              <a:rPr lang="en-US" dirty="0"/>
              <a:t>NAT</a:t>
            </a:r>
            <a:r>
              <a:rPr lang="ru-RU" dirty="0"/>
              <a:t>»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2CE79A47-5461-FF6E-8F38-7FD2F0FA0E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6414" y="1825625"/>
            <a:ext cx="5439172" cy="4351338"/>
          </a:xfrm>
        </p:spPr>
      </p:pic>
    </p:spTree>
    <p:extLst>
      <p:ext uri="{BB962C8B-B14F-4D97-AF65-F5344CB8AC3E}">
        <p14:creationId xmlns:p14="http://schemas.microsoft.com/office/powerpoint/2010/main" val="21700269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C2E7229-10AA-2EA3-1B2C-34B4A82DD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Установка ОС </a:t>
            </a:r>
            <a:r>
              <a:rPr lang="en-US" dirty="0"/>
              <a:t>Astra Linux, </a:t>
            </a:r>
            <a:r>
              <a:rPr lang="ru-RU" dirty="0"/>
              <a:t>пользователь </a:t>
            </a:r>
            <a:r>
              <a:rPr lang="en-US" dirty="0"/>
              <a:t>add, </a:t>
            </a:r>
            <a:r>
              <a:rPr lang="ru-RU" dirty="0"/>
              <a:t>минимальная установка.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3A92D1B7-2D90-48F1-B8A2-C21E7578D8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108" y="1825625"/>
            <a:ext cx="5801784" cy="4351338"/>
          </a:xfrm>
        </p:spPr>
      </p:pic>
    </p:spTree>
    <p:extLst>
      <p:ext uri="{BB962C8B-B14F-4D97-AF65-F5344CB8AC3E}">
        <p14:creationId xmlns:p14="http://schemas.microsoft.com/office/powerpoint/2010/main" val="1910528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6CB8272-7F1D-9DB5-769F-9D5D2C150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4464B139-E175-D645-5355-68073E21CA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108" y="1825625"/>
            <a:ext cx="5801784" cy="4351338"/>
          </a:xfrm>
        </p:spPr>
      </p:pic>
    </p:spTree>
    <p:extLst>
      <p:ext uri="{BB962C8B-B14F-4D97-AF65-F5344CB8AC3E}">
        <p14:creationId xmlns:p14="http://schemas.microsoft.com/office/powerpoint/2010/main" val="28982418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041495-A28A-5BFE-B208-6439E5834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0ADE4F48-4FAF-93FF-7C59-6E463EAFE8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108" y="1825625"/>
            <a:ext cx="5801784" cy="4351338"/>
          </a:xfrm>
        </p:spPr>
      </p:pic>
    </p:spTree>
    <p:extLst>
      <p:ext uri="{BB962C8B-B14F-4D97-AF65-F5344CB8AC3E}">
        <p14:creationId xmlns:p14="http://schemas.microsoft.com/office/powerpoint/2010/main" val="15817959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76CD0EB-6C92-C562-722B-74228AD74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3773EBF9-B8A0-D1BD-DE13-D214A00E63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108" y="1825625"/>
            <a:ext cx="5801784" cy="4351338"/>
          </a:xfrm>
        </p:spPr>
      </p:pic>
    </p:spTree>
    <p:extLst>
      <p:ext uri="{BB962C8B-B14F-4D97-AF65-F5344CB8AC3E}">
        <p14:creationId xmlns:p14="http://schemas.microsoft.com/office/powerpoint/2010/main" val="6576388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D105F67-8C56-6289-A38A-D281B53BB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D15DA7D8-C23E-0050-B7F1-BDC3B33957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108" y="1825625"/>
            <a:ext cx="5801784" cy="4351338"/>
          </a:xfrm>
        </p:spPr>
      </p:pic>
    </p:spTree>
    <p:extLst>
      <p:ext uri="{BB962C8B-B14F-4D97-AF65-F5344CB8AC3E}">
        <p14:creationId xmlns:p14="http://schemas.microsoft.com/office/powerpoint/2010/main" val="10615897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60A29BA-30C3-0830-E25F-5A56EE750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Проверяем сетевые интерфейсы и </a:t>
            </a:r>
            <a:r>
              <a:rPr lang="en-US" dirty="0" err="1"/>
              <a:t>ip</a:t>
            </a:r>
            <a:r>
              <a:rPr lang="en-US" dirty="0"/>
              <a:t> </a:t>
            </a:r>
            <a:r>
              <a:rPr lang="ru-RU" dirty="0"/>
              <a:t>адрес командой </a:t>
            </a:r>
            <a:r>
              <a:rPr lang="en-US" dirty="0"/>
              <a:t>“</a:t>
            </a:r>
            <a:r>
              <a:rPr lang="en-US" dirty="0" err="1"/>
              <a:t>ip</a:t>
            </a:r>
            <a:r>
              <a:rPr lang="en-US" dirty="0"/>
              <a:t> a”</a:t>
            </a:r>
            <a:endParaRPr lang="ru-RU" dirty="0"/>
          </a:p>
        </p:txBody>
      </p:sp>
      <p:pic>
        <p:nvPicPr>
          <p:cNvPr id="13" name="Объект 12">
            <a:extLst>
              <a:ext uri="{FF2B5EF4-FFF2-40B4-BE49-F238E27FC236}">
                <a16:creationId xmlns:a16="http://schemas.microsoft.com/office/drawing/2014/main" id="{E6063184-FDCF-1072-E30F-2766B22FF7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108" y="1825625"/>
            <a:ext cx="5801784" cy="4351338"/>
          </a:xfrm>
        </p:spPr>
      </p:pic>
    </p:spTree>
    <p:extLst>
      <p:ext uri="{BB962C8B-B14F-4D97-AF65-F5344CB8AC3E}">
        <p14:creationId xmlns:p14="http://schemas.microsoft.com/office/powerpoint/2010/main" val="42761901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4A06D15-8E8E-7EE7-FB22-14334996F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2800" dirty="0"/>
              <a:t>в файле </a:t>
            </a:r>
            <a:r>
              <a:rPr lang="en-US" sz="2800" dirty="0"/>
              <a:t>/</a:t>
            </a:r>
            <a:r>
              <a:rPr lang="en-US" sz="2800" dirty="0" err="1"/>
              <a:t>etc</a:t>
            </a:r>
            <a:r>
              <a:rPr lang="en-US" sz="2800" dirty="0"/>
              <a:t>/network/interfaces </a:t>
            </a:r>
            <a:r>
              <a:rPr lang="ru-RU" sz="2800" dirty="0"/>
              <a:t>создаем конфигурацию для адаптера </a:t>
            </a:r>
            <a:r>
              <a:rPr lang="en-US" sz="2800" dirty="0"/>
              <a:t>eth0</a:t>
            </a:r>
            <a:r>
              <a:rPr lang="ru-RU" sz="2800" dirty="0"/>
              <a:t>, </a:t>
            </a:r>
            <a:r>
              <a:rPr lang="en-US" sz="2800" dirty="0" err="1"/>
              <a:t>ip</a:t>
            </a:r>
            <a:r>
              <a:rPr lang="en-US" sz="2800" dirty="0"/>
              <a:t> </a:t>
            </a:r>
            <a:r>
              <a:rPr lang="ru-RU" sz="2800" dirty="0"/>
              <a:t>адрес устройство получает по </a:t>
            </a:r>
            <a:r>
              <a:rPr lang="en-US" sz="2800" dirty="0" err="1"/>
              <a:t>dhcp</a:t>
            </a:r>
            <a:r>
              <a:rPr lang="ru-RU" sz="2800" dirty="0"/>
              <a:t>. Затем в </a:t>
            </a:r>
            <a:r>
              <a:rPr lang="ru-RU" sz="2800" dirty="0" err="1"/>
              <a:t>перзапускаем</a:t>
            </a:r>
            <a:r>
              <a:rPr lang="ru-RU" sz="2800" dirty="0"/>
              <a:t> сервис </a:t>
            </a:r>
            <a:r>
              <a:rPr lang="en-US" sz="2800" dirty="0"/>
              <a:t>networking </a:t>
            </a:r>
            <a:br>
              <a:rPr lang="en-US" sz="2800" dirty="0"/>
            </a:br>
            <a:r>
              <a:rPr lang="en-US" sz="2800" dirty="0" err="1"/>
              <a:t>sudo</a:t>
            </a:r>
            <a:r>
              <a:rPr lang="en-US" sz="2800" dirty="0"/>
              <a:t> </a:t>
            </a:r>
            <a:r>
              <a:rPr lang="en-US" sz="2800" dirty="0" err="1"/>
              <a:t>systemctl</a:t>
            </a:r>
            <a:r>
              <a:rPr lang="en-US" sz="2800" dirty="0"/>
              <a:t> restart networking</a:t>
            </a:r>
            <a:endParaRPr lang="ru-RU" sz="2800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C106A8B9-CD47-2AFF-9D2F-5E7E452CFD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108" y="1825625"/>
            <a:ext cx="5801784" cy="4351338"/>
          </a:xfrm>
        </p:spPr>
      </p:pic>
    </p:spTree>
    <p:extLst>
      <p:ext uri="{BB962C8B-B14F-4D97-AF65-F5344CB8AC3E}">
        <p14:creationId xmlns:p14="http://schemas.microsoft.com/office/powerpoint/2010/main" val="24919913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55B3BFD-D6BC-BB30-F338-A260D4845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sz="3100" dirty="0"/>
              <a:t>Заходим в </a:t>
            </a:r>
            <a:r>
              <a:rPr lang="en-US" sz="3100" dirty="0"/>
              <a:t>root </a:t>
            </a:r>
            <a:r>
              <a:rPr lang="ru-RU" sz="3100" dirty="0"/>
              <a:t>сессию</a:t>
            </a:r>
            <a:br>
              <a:rPr lang="ru-RU" sz="3100" dirty="0"/>
            </a:br>
            <a:r>
              <a:rPr lang="en-US" sz="3100" dirty="0" err="1"/>
              <a:t>sudo</a:t>
            </a:r>
            <a:r>
              <a:rPr lang="en-US" sz="3100" dirty="0"/>
              <a:t> -s</a:t>
            </a:r>
            <a:br>
              <a:rPr lang="en-US" sz="3100" dirty="0"/>
            </a:br>
            <a:r>
              <a:rPr lang="ru-RU" sz="3100" dirty="0"/>
              <a:t>В файле </a:t>
            </a:r>
            <a:r>
              <a:rPr lang="en-US" sz="3100" dirty="0"/>
              <a:t>/</a:t>
            </a:r>
            <a:r>
              <a:rPr lang="en-US" sz="3100" dirty="0" err="1"/>
              <a:t>etc</a:t>
            </a:r>
            <a:r>
              <a:rPr lang="en-US" sz="3100" dirty="0"/>
              <a:t>/apt/</a:t>
            </a:r>
            <a:r>
              <a:rPr lang="en-US" sz="3100" dirty="0" err="1"/>
              <a:t>sources.list</a:t>
            </a:r>
            <a:r>
              <a:rPr lang="en-US" sz="3100" dirty="0"/>
              <a:t> </a:t>
            </a:r>
            <a:r>
              <a:rPr lang="ru-RU" sz="3100" dirty="0"/>
              <a:t>задаём актуальный репозиторий для ОС, делаем </a:t>
            </a:r>
            <a:r>
              <a:rPr lang="en-US" sz="3100" dirty="0" err="1"/>
              <a:t>sudo</a:t>
            </a:r>
            <a:r>
              <a:rPr lang="en-US" sz="3100" dirty="0"/>
              <a:t> apt-get update</a:t>
            </a:r>
            <a:br>
              <a:rPr lang="ru-RU" dirty="0"/>
            </a:br>
            <a:endParaRPr lang="ru-RU" dirty="0"/>
          </a:p>
        </p:txBody>
      </p:sp>
      <p:pic>
        <p:nvPicPr>
          <p:cNvPr id="9" name="Объект 8">
            <a:extLst>
              <a:ext uri="{FF2B5EF4-FFF2-40B4-BE49-F238E27FC236}">
                <a16:creationId xmlns:a16="http://schemas.microsoft.com/office/drawing/2014/main" id="{26F70D1B-64D0-8612-7891-CC0C95A866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108" y="1825625"/>
            <a:ext cx="5801784" cy="4351338"/>
          </a:xfrm>
        </p:spPr>
      </p:pic>
    </p:spTree>
    <p:extLst>
      <p:ext uri="{BB962C8B-B14F-4D97-AF65-F5344CB8AC3E}">
        <p14:creationId xmlns:p14="http://schemas.microsoft.com/office/powerpoint/2010/main" val="23677696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FEA9BC4-3177-59BF-5A33-56BD4E649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ED74E6BE-9D91-84FA-1B4C-576B61F0C9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6414" y="1825625"/>
            <a:ext cx="5439172" cy="4351338"/>
          </a:xfrm>
        </p:spPr>
      </p:pic>
    </p:spTree>
    <p:extLst>
      <p:ext uri="{BB962C8B-B14F-4D97-AF65-F5344CB8AC3E}">
        <p14:creationId xmlns:p14="http://schemas.microsoft.com/office/powerpoint/2010/main" val="15913908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3B590B2-9355-726A-25C5-D209721AB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 </a:t>
            </a:r>
            <a:r>
              <a:rPr lang="en-US" dirty="0" err="1"/>
              <a:t>Virtualbox</a:t>
            </a:r>
            <a:r>
              <a:rPr lang="en-US" dirty="0"/>
              <a:t> </a:t>
            </a:r>
            <a:r>
              <a:rPr lang="ru-RU" dirty="0"/>
              <a:t>нажимаем «Создать»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1DA57F6F-DBA8-8FF2-A52B-2458FDD14F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6763" y="1825625"/>
            <a:ext cx="4438473" cy="4351338"/>
          </a:xfrm>
        </p:spPr>
      </p:pic>
    </p:spTree>
    <p:extLst>
      <p:ext uri="{BB962C8B-B14F-4D97-AF65-F5344CB8AC3E}">
        <p14:creationId xmlns:p14="http://schemas.microsoft.com/office/powerpoint/2010/main" val="42232274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0D3E93C-BD65-1DDB-5B4A-A3411ADE8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6C96BCF0-483F-01AE-2782-C5A666A823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6414" y="1825625"/>
            <a:ext cx="5439172" cy="4351338"/>
          </a:xfrm>
        </p:spPr>
      </p:pic>
    </p:spTree>
    <p:extLst>
      <p:ext uri="{BB962C8B-B14F-4D97-AF65-F5344CB8AC3E}">
        <p14:creationId xmlns:p14="http://schemas.microsoft.com/office/powerpoint/2010/main" val="41941132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0862FDC-03A4-17C2-DBE2-FAB1C8D35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32875DF8-5604-77E4-44C3-67FEB5D3CC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6414" y="1825625"/>
            <a:ext cx="5439172" cy="4351338"/>
          </a:xfrm>
        </p:spPr>
      </p:pic>
    </p:spTree>
    <p:extLst>
      <p:ext uri="{BB962C8B-B14F-4D97-AF65-F5344CB8AC3E}">
        <p14:creationId xmlns:p14="http://schemas.microsoft.com/office/powerpoint/2010/main" val="17932775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18AEB88-9E15-8113-C6C1-DE93E32D7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Устанавливаем </a:t>
            </a:r>
            <a:r>
              <a:rPr lang="en-US" dirty="0"/>
              <a:t>salt-minion</a:t>
            </a:r>
            <a:br>
              <a:rPr lang="en-US" dirty="0"/>
            </a:br>
            <a:r>
              <a:rPr lang="en-US" dirty="0"/>
              <a:t>apt-get install salt-minion</a:t>
            </a:r>
            <a:endParaRPr lang="ru-RU" dirty="0"/>
          </a:p>
        </p:txBody>
      </p:sp>
      <p:pic>
        <p:nvPicPr>
          <p:cNvPr id="9" name="Объект 8">
            <a:extLst>
              <a:ext uri="{FF2B5EF4-FFF2-40B4-BE49-F238E27FC236}">
                <a16:creationId xmlns:a16="http://schemas.microsoft.com/office/drawing/2014/main" id="{FF4FC06F-9087-272A-2DB7-BC565E71BB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108" y="1825625"/>
            <a:ext cx="5801784" cy="4351338"/>
          </a:xfrm>
        </p:spPr>
      </p:pic>
    </p:spTree>
    <p:extLst>
      <p:ext uri="{BB962C8B-B14F-4D97-AF65-F5344CB8AC3E}">
        <p14:creationId xmlns:p14="http://schemas.microsoft.com/office/powerpoint/2010/main" val="3944533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73046F-4978-0394-EA0D-15D0CA3B3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В файле конфигурации указываем </a:t>
            </a:r>
            <a:r>
              <a:rPr lang="en-US" dirty="0"/>
              <a:t>hostname </a:t>
            </a:r>
            <a:r>
              <a:rPr lang="ru-RU" dirty="0"/>
              <a:t>мастера </a:t>
            </a:r>
            <a:br>
              <a:rPr lang="en-US" dirty="0"/>
            </a:br>
            <a:r>
              <a:rPr lang="en-US" dirty="0"/>
              <a:t>#master -&gt; master: astra-2</a:t>
            </a:r>
            <a:endParaRPr lang="ru-RU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4E012C29-55B6-0ECA-2ACD-D5B59F9F0E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108" y="1825625"/>
            <a:ext cx="5801784" cy="4351338"/>
          </a:xfrm>
        </p:spPr>
      </p:pic>
    </p:spTree>
    <p:extLst>
      <p:ext uri="{BB962C8B-B14F-4D97-AF65-F5344CB8AC3E}">
        <p14:creationId xmlns:p14="http://schemas.microsoft.com/office/powerpoint/2010/main" val="7077683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C7D2340-5480-98E0-66E4-ED65CEA864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В файле </a:t>
            </a:r>
            <a:r>
              <a:rPr lang="en-US" dirty="0"/>
              <a:t>/</a:t>
            </a:r>
            <a:r>
              <a:rPr lang="en-US" dirty="0" err="1"/>
              <a:t>etc</a:t>
            </a:r>
            <a:r>
              <a:rPr lang="en-US" dirty="0"/>
              <a:t>/hosts </a:t>
            </a:r>
            <a:r>
              <a:rPr lang="ru-RU" dirty="0"/>
              <a:t>задаём </a:t>
            </a:r>
            <a:r>
              <a:rPr lang="en-US" dirty="0"/>
              <a:t>hostname salt-</a:t>
            </a:r>
            <a:r>
              <a:rPr lang="en-US" dirty="0" err="1"/>
              <a:t>master’a</a:t>
            </a:r>
            <a:r>
              <a:rPr lang="en-US" dirty="0"/>
              <a:t> </a:t>
            </a:r>
            <a:br>
              <a:rPr lang="ru-RU" dirty="0"/>
            </a:br>
            <a:r>
              <a:rPr lang="ru-RU" dirty="0"/>
              <a:t>10.0.</a:t>
            </a:r>
            <a:r>
              <a:rPr lang="en-US" dirty="0"/>
              <a:t>2</a:t>
            </a:r>
            <a:r>
              <a:rPr lang="ru-RU" dirty="0"/>
              <a:t>.5    </a:t>
            </a:r>
            <a:r>
              <a:rPr lang="en-US" dirty="0"/>
              <a:t>astra-2</a:t>
            </a:r>
            <a:endParaRPr lang="ru-RU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2BFC9600-DA51-DE66-6BDB-16E827EEB5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108" y="1825625"/>
            <a:ext cx="5801784" cy="4351338"/>
          </a:xfrm>
        </p:spPr>
      </p:pic>
    </p:spTree>
    <p:extLst>
      <p:ext uri="{BB962C8B-B14F-4D97-AF65-F5344CB8AC3E}">
        <p14:creationId xmlns:p14="http://schemas.microsoft.com/office/powerpoint/2010/main" val="27312517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65F4462-C24F-C916-C580-A55236076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Настройка второй машины </a:t>
            </a:r>
            <a:r>
              <a:rPr lang="en-US" dirty="0"/>
              <a:t>salt-master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D955E07-211A-291A-CE77-879E0250E3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599208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A60C8FB-BC62-10A0-915E-88E225ED00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Заходим в рут-сессию</a:t>
            </a:r>
            <a:br>
              <a:rPr lang="ru-RU" dirty="0"/>
            </a:br>
            <a:r>
              <a:rPr lang="en-US" dirty="0" err="1"/>
              <a:t>sudo</a:t>
            </a:r>
            <a:r>
              <a:rPr lang="en-US" dirty="0"/>
              <a:t> -s</a:t>
            </a:r>
            <a:br>
              <a:rPr lang="ru-RU" dirty="0"/>
            </a:br>
            <a:r>
              <a:rPr lang="ru-RU" dirty="0"/>
              <a:t>проверяем </a:t>
            </a:r>
            <a:r>
              <a:rPr lang="en-US" dirty="0" err="1"/>
              <a:t>ip</a:t>
            </a:r>
            <a:r>
              <a:rPr lang="ru-RU" dirty="0"/>
              <a:t> адрес</a:t>
            </a:r>
            <a:br>
              <a:rPr lang="ru-RU" dirty="0"/>
            </a:br>
            <a:r>
              <a:rPr lang="en-US" dirty="0" err="1"/>
              <a:t>ip</a:t>
            </a:r>
            <a:r>
              <a:rPr lang="en-US" dirty="0"/>
              <a:t> a	</a:t>
            </a:r>
            <a:endParaRPr lang="ru-RU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0C721938-B41B-2756-0EDD-767F4F1C9D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108" y="1825625"/>
            <a:ext cx="5801784" cy="4351338"/>
          </a:xfrm>
        </p:spPr>
      </p:pic>
    </p:spTree>
    <p:extLst>
      <p:ext uri="{BB962C8B-B14F-4D97-AF65-F5344CB8AC3E}">
        <p14:creationId xmlns:p14="http://schemas.microsoft.com/office/powerpoint/2010/main" val="22495803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A14CB73-9F3F-99C4-D6BA-E4F0FF98DA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Устанавливаем </a:t>
            </a:r>
            <a:r>
              <a:rPr lang="en-US" dirty="0"/>
              <a:t>salt-master</a:t>
            </a:r>
            <a:endParaRPr lang="ru-RU" dirty="0"/>
          </a:p>
        </p:txBody>
      </p:sp>
      <p:pic>
        <p:nvPicPr>
          <p:cNvPr id="21" name="Объект 20">
            <a:extLst>
              <a:ext uri="{FF2B5EF4-FFF2-40B4-BE49-F238E27FC236}">
                <a16:creationId xmlns:a16="http://schemas.microsoft.com/office/drawing/2014/main" id="{9355DD79-6FD1-C1C5-88A0-047392E257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108" y="1825625"/>
            <a:ext cx="5801784" cy="4351338"/>
          </a:xfrm>
        </p:spPr>
      </p:pic>
    </p:spTree>
    <p:extLst>
      <p:ext uri="{BB962C8B-B14F-4D97-AF65-F5344CB8AC3E}">
        <p14:creationId xmlns:p14="http://schemas.microsoft.com/office/powerpoint/2010/main" val="24867064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D82902B-07A7-0659-EDB2-78EC21CC7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задаем </a:t>
            </a:r>
            <a:r>
              <a:rPr lang="en-US" dirty="0"/>
              <a:t>hostname astra-2</a:t>
            </a:r>
            <a:br>
              <a:rPr lang="ru-RU" dirty="0"/>
            </a:br>
            <a:endParaRPr lang="ru-RU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2D53479B-0845-6AD6-EB17-9C30B55D57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108" y="1825625"/>
            <a:ext cx="5801784" cy="4351338"/>
          </a:xfrm>
        </p:spPr>
      </p:pic>
    </p:spTree>
    <p:extLst>
      <p:ext uri="{BB962C8B-B14F-4D97-AF65-F5344CB8AC3E}">
        <p14:creationId xmlns:p14="http://schemas.microsoft.com/office/powerpoint/2010/main" val="12988572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CF36032-56EC-07AC-3C18-C3AA6EFCFA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 конфигурационном файле </a:t>
            </a:r>
            <a:r>
              <a:rPr lang="en-US" dirty="0"/>
              <a:t>/</a:t>
            </a:r>
            <a:r>
              <a:rPr lang="en-US" dirty="0" err="1"/>
              <a:t>etc</a:t>
            </a:r>
            <a:r>
              <a:rPr lang="en-US" dirty="0"/>
              <a:t>/salt/master</a:t>
            </a:r>
            <a:br>
              <a:rPr lang="en-US" dirty="0"/>
            </a:br>
            <a:r>
              <a:rPr lang="ru-RU" dirty="0"/>
              <a:t>задаём следующие параметры:	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ADEAF75-A4DF-3BBD-BB96-D6F7BDBDF8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interface: {</a:t>
            </a:r>
            <a:r>
              <a:rPr lang="en-US" dirty="0" err="1"/>
              <a:t>ip</a:t>
            </a:r>
            <a:r>
              <a:rPr lang="en-US" dirty="0"/>
              <a:t> </a:t>
            </a:r>
            <a:r>
              <a:rPr lang="ru-RU" dirty="0"/>
              <a:t>адрес</a:t>
            </a:r>
            <a:r>
              <a:rPr lang="en-US" dirty="0"/>
              <a:t>}</a:t>
            </a:r>
            <a:endParaRPr lang="ru-RU" dirty="0"/>
          </a:p>
          <a:p>
            <a:r>
              <a:rPr lang="en-US" dirty="0" err="1"/>
              <a:t>publish_port</a:t>
            </a:r>
            <a:r>
              <a:rPr lang="en-US" dirty="0"/>
              <a:t>: 4505</a:t>
            </a:r>
          </a:p>
          <a:p>
            <a:r>
              <a:rPr lang="en-US" dirty="0"/>
              <a:t>user: root</a:t>
            </a:r>
          </a:p>
          <a:p>
            <a:r>
              <a:rPr lang="en-US" dirty="0" err="1"/>
              <a:t>ret_port</a:t>
            </a:r>
            <a:r>
              <a:rPr lang="en-US" dirty="0"/>
              <a:t>: 4506</a:t>
            </a:r>
          </a:p>
          <a:p>
            <a:r>
              <a:rPr lang="en-US" dirty="0" err="1"/>
              <a:t>pidfile</a:t>
            </a:r>
            <a:r>
              <a:rPr lang="en-US" dirty="0"/>
              <a:t>: /var/run/salt-</a:t>
            </a:r>
            <a:r>
              <a:rPr lang="en-US" dirty="0" err="1"/>
              <a:t>master.pid</a:t>
            </a:r>
            <a:endParaRPr lang="en-US" dirty="0"/>
          </a:p>
          <a:p>
            <a:r>
              <a:rPr lang="en-US" dirty="0" err="1"/>
              <a:t>root_dir</a:t>
            </a:r>
            <a:r>
              <a:rPr lang="en-US" dirty="0"/>
              <a:t>: /</a:t>
            </a:r>
          </a:p>
          <a:p>
            <a:r>
              <a:rPr lang="en-US" dirty="0" err="1"/>
              <a:t>conf_file</a:t>
            </a:r>
            <a:r>
              <a:rPr lang="en-US" dirty="0"/>
              <a:t>: /</a:t>
            </a:r>
            <a:r>
              <a:rPr lang="en-US" dirty="0" err="1"/>
              <a:t>etc</a:t>
            </a:r>
            <a:r>
              <a:rPr lang="en-US" dirty="0"/>
              <a:t>/salt/master</a:t>
            </a:r>
          </a:p>
          <a:p>
            <a:r>
              <a:rPr lang="en-US" dirty="0" err="1"/>
              <a:t>pki_dir</a:t>
            </a:r>
            <a:r>
              <a:rPr lang="en-US" dirty="0"/>
              <a:t>: /</a:t>
            </a:r>
            <a:r>
              <a:rPr lang="en-US" dirty="0" err="1"/>
              <a:t>etc</a:t>
            </a:r>
            <a:r>
              <a:rPr lang="en-US" dirty="0"/>
              <a:t>/salt/</a:t>
            </a:r>
            <a:r>
              <a:rPr lang="en-US" dirty="0" err="1"/>
              <a:t>pki</a:t>
            </a:r>
            <a:r>
              <a:rPr lang="en-US" dirty="0"/>
              <a:t>/master</a:t>
            </a:r>
          </a:p>
          <a:p>
            <a:r>
              <a:rPr lang="en-US" dirty="0" err="1"/>
              <a:t>state_top</a:t>
            </a:r>
            <a:r>
              <a:rPr lang="en-US" dirty="0"/>
              <a:t>: </a:t>
            </a:r>
            <a:r>
              <a:rPr lang="en-US" dirty="0" err="1"/>
              <a:t>top.sls</a:t>
            </a:r>
            <a:endParaRPr lang="en-US" dirty="0"/>
          </a:p>
          <a:p>
            <a:r>
              <a:rPr lang="en-US" dirty="0" err="1"/>
              <a:t>file_roots</a:t>
            </a:r>
            <a:r>
              <a:rPr lang="en-US" dirty="0"/>
              <a:t>:</a:t>
            </a:r>
          </a:p>
          <a:p>
            <a:r>
              <a:rPr lang="en-US" dirty="0"/>
              <a:t>  base:</a:t>
            </a:r>
          </a:p>
          <a:p>
            <a:r>
              <a:rPr lang="en-US" dirty="0"/>
              <a:t>    - /</a:t>
            </a:r>
            <a:r>
              <a:rPr lang="en-US" dirty="0" err="1"/>
              <a:t>srv</a:t>
            </a:r>
            <a:r>
              <a:rPr lang="en-US" dirty="0"/>
              <a:t>/salt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286347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56DC1E0-06D4-BE91-1C9C-F2F14A782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Выбираем имя машины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6690A5C9-CBF1-B1B9-5F34-F9D967D8F0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4003" y="1825625"/>
            <a:ext cx="4683993" cy="4351338"/>
          </a:xfrm>
        </p:spPr>
      </p:pic>
    </p:spTree>
    <p:extLst>
      <p:ext uri="{BB962C8B-B14F-4D97-AF65-F5344CB8AC3E}">
        <p14:creationId xmlns:p14="http://schemas.microsoft.com/office/powerpoint/2010/main" val="17523538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56B9FE1-8CD6-029D-11A9-A2AFEEB06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2400" dirty="0"/>
              <a:t>перезапускаем </a:t>
            </a:r>
            <a:r>
              <a:rPr lang="en-US" sz="2400" dirty="0"/>
              <a:t>salt-master (</a:t>
            </a:r>
            <a:r>
              <a:rPr lang="en-US" sz="2400" dirty="0" err="1"/>
              <a:t>systemctl</a:t>
            </a:r>
            <a:r>
              <a:rPr lang="en-US" sz="2400" dirty="0"/>
              <a:t> restart salt-master)</a:t>
            </a:r>
            <a:br>
              <a:rPr lang="en-US" sz="2400" dirty="0"/>
            </a:br>
            <a:r>
              <a:rPr lang="ru-RU" sz="2400" dirty="0"/>
              <a:t>проверяем статус </a:t>
            </a:r>
            <a:r>
              <a:rPr lang="en-US" sz="2400" dirty="0"/>
              <a:t>salt-</a:t>
            </a:r>
            <a:r>
              <a:rPr lang="en-US" sz="2400" dirty="0" err="1"/>
              <a:t>master’a</a:t>
            </a:r>
            <a:r>
              <a:rPr lang="ru-RU" sz="2400" dirty="0"/>
              <a:t>, смотрим запросы на получение ключа</a:t>
            </a:r>
            <a:br>
              <a:rPr lang="ru-RU" sz="2400" dirty="0"/>
            </a:br>
            <a:r>
              <a:rPr lang="en-US" sz="2400" dirty="0"/>
              <a:t>salt-key –L</a:t>
            </a:r>
            <a:r>
              <a:rPr lang="ru-RU" sz="2400" dirty="0"/>
              <a:t>, видим, что непринятый ключ от </a:t>
            </a:r>
            <a:r>
              <a:rPr lang="en-US" sz="2400" dirty="0"/>
              <a:t>astra.</a:t>
            </a:r>
            <a:r>
              <a:rPr lang="ru-RU" sz="2400" dirty="0"/>
              <a:t> Принимаем его.</a:t>
            </a:r>
            <a:br>
              <a:rPr lang="ru-RU" sz="2400" dirty="0"/>
            </a:br>
            <a:r>
              <a:rPr lang="en-US" sz="2400" dirty="0"/>
              <a:t>salt-key –a astra</a:t>
            </a:r>
            <a:endParaRPr lang="ru-RU" sz="2400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E877D2C8-E44F-3B34-A878-8CEB4BCAB5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108" y="1825625"/>
            <a:ext cx="5801784" cy="4351338"/>
          </a:xfrm>
        </p:spPr>
      </p:pic>
    </p:spTree>
    <p:extLst>
      <p:ext uri="{BB962C8B-B14F-4D97-AF65-F5344CB8AC3E}">
        <p14:creationId xmlns:p14="http://schemas.microsoft.com/office/powerpoint/2010/main" val="5881836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77D541F-2D7F-36DA-3CAA-289CE902F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в папке </a:t>
            </a:r>
            <a:r>
              <a:rPr lang="en-US" dirty="0"/>
              <a:t>/</a:t>
            </a:r>
            <a:r>
              <a:rPr lang="en-US" dirty="0" err="1"/>
              <a:t>srv</a:t>
            </a:r>
            <a:r>
              <a:rPr lang="en-US" dirty="0"/>
              <a:t>/salt/</a:t>
            </a:r>
            <a:r>
              <a:rPr lang="ru-RU" dirty="0"/>
              <a:t> создаем файлы </a:t>
            </a:r>
            <a:r>
              <a:rPr lang="en-US" dirty="0" err="1"/>
              <a:t>my.sls</a:t>
            </a:r>
            <a:r>
              <a:rPr lang="en-US" dirty="0"/>
              <a:t>, </a:t>
            </a:r>
            <a:r>
              <a:rPr lang="en-US" dirty="0" err="1"/>
              <a:t>top.sls</a:t>
            </a:r>
            <a:r>
              <a:rPr lang="en-US" dirty="0"/>
              <a:t> </a:t>
            </a:r>
            <a:r>
              <a:rPr lang="ru-RU" dirty="0"/>
              <a:t>и папку </a:t>
            </a:r>
            <a:r>
              <a:rPr lang="en-US" dirty="0"/>
              <a:t>nginx	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357747A-9E56-643F-D70D-A9748E6F1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mkdir</a:t>
            </a:r>
            <a:r>
              <a:rPr lang="en-US" dirty="0"/>
              <a:t> –p /</a:t>
            </a:r>
            <a:r>
              <a:rPr lang="en-US" dirty="0" err="1"/>
              <a:t>srv</a:t>
            </a:r>
            <a:r>
              <a:rPr lang="en-US" dirty="0"/>
              <a:t>/salt/nginx</a:t>
            </a:r>
          </a:p>
          <a:p>
            <a:r>
              <a:rPr lang="en-US" dirty="0"/>
              <a:t>touch /</a:t>
            </a:r>
            <a:r>
              <a:rPr lang="en-US" dirty="0" err="1"/>
              <a:t>srv</a:t>
            </a:r>
            <a:r>
              <a:rPr lang="en-US" dirty="0"/>
              <a:t>/salt/</a:t>
            </a:r>
            <a:r>
              <a:rPr lang="en-US" dirty="0" err="1"/>
              <a:t>top.sls</a:t>
            </a:r>
            <a:endParaRPr lang="ru-RU" dirty="0"/>
          </a:p>
          <a:p>
            <a:r>
              <a:rPr lang="en-US" dirty="0"/>
              <a:t>touch /str/salt/</a:t>
            </a:r>
            <a:r>
              <a:rPr lang="en-US" dirty="0" err="1"/>
              <a:t>my.sls</a:t>
            </a:r>
            <a:endParaRPr lang="en-US" dirty="0"/>
          </a:p>
          <a:p>
            <a:pPr marL="0" indent="0">
              <a:buNone/>
            </a:pPr>
            <a:r>
              <a:rPr lang="ru-RU" dirty="0"/>
              <a:t>содержимое файла </a:t>
            </a:r>
            <a:r>
              <a:rPr lang="en-US" dirty="0" err="1"/>
              <a:t>my.sls</a:t>
            </a:r>
            <a:r>
              <a:rPr lang="en-US" dirty="0"/>
              <a:t>: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en-US" dirty="0"/>
              <a:t>/</a:t>
            </a:r>
            <a:r>
              <a:rPr lang="en-US" dirty="0" err="1"/>
              <a:t>tmp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  </a:t>
            </a:r>
            <a:r>
              <a:rPr lang="en-US" dirty="0" err="1"/>
              <a:t>file.recurse</a:t>
            </a:r>
            <a:r>
              <a:rPr lang="en-US" dirty="0"/>
              <a:t>:</a:t>
            </a:r>
          </a:p>
          <a:p>
            <a:pPr marL="0" indent="0">
              <a:buNone/>
            </a:pPr>
            <a:r>
              <a:rPr lang="en-US" dirty="0"/>
              <a:t>    - source: salt://nginx</a:t>
            </a:r>
          </a:p>
          <a:p>
            <a:pPr marL="0" indent="0">
              <a:buNone/>
            </a:pPr>
            <a:endParaRPr lang="en-US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839549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F022861-A375-75FB-AD4D-76D97E700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sz="2800" dirty="0"/>
              <a:t>Переходим в папку </a:t>
            </a:r>
            <a:r>
              <a:rPr lang="en-US" sz="2800" dirty="0"/>
              <a:t>/</a:t>
            </a:r>
            <a:r>
              <a:rPr lang="en-US" sz="2800" dirty="0" err="1"/>
              <a:t>srv</a:t>
            </a:r>
            <a:r>
              <a:rPr lang="en-US" sz="2800" dirty="0"/>
              <a:t>/salt/nginx </a:t>
            </a:r>
            <a:r>
              <a:rPr lang="ru-RU" sz="2800" dirty="0"/>
              <a:t>и скачиваем дистрибутив </a:t>
            </a:r>
            <a:r>
              <a:rPr lang="en-US" sz="2800" dirty="0"/>
              <a:t>nginx </a:t>
            </a:r>
            <a:r>
              <a:rPr lang="ru-RU" sz="2800" dirty="0"/>
              <a:t>с зависимостями</a:t>
            </a:r>
            <a:br>
              <a:rPr lang="ru-RU" sz="2800" dirty="0"/>
            </a:br>
            <a:r>
              <a:rPr lang="en-US" sz="2800" dirty="0"/>
              <a:t>#</a:t>
            </a:r>
            <a:r>
              <a:rPr lang="en-US" sz="2200" dirty="0"/>
              <a:t> for I in $(apt-cache depends nginx nginx-full | grep –E ‘</a:t>
            </a:r>
            <a:r>
              <a:rPr lang="ru-RU" sz="2200" dirty="0"/>
              <a:t>Зависит</a:t>
            </a:r>
            <a:r>
              <a:rPr lang="en-US" sz="2200" dirty="0"/>
              <a:t>|</a:t>
            </a:r>
            <a:r>
              <a:rPr lang="ru-RU" sz="2200" dirty="0"/>
              <a:t>Предлагает</a:t>
            </a:r>
            <a:r>
              <a:rPr lang="en-US" sz="2200" dirty="0"/>
              <a:t>’ | cut –d ‘:’ –f 2,3 | sed –e s/’&lt;‘/’’/ -e s/’&gt;’/’’/); do </a:t>
            </a:r>
            <a:r>
              <a:rPr lang="en-US" sz="2200" dirty="0" err="1"/>
              <a:t>sudo</a:t>
            </a:r>
            <a:r>
              <a:rPr lang="en-US" sz="2200" dirty="0"/>
              <a:t> apt-get download $</a:t>
            </a:r>
            <a:r>
              <a:rPr lang="en-US" sz="2200" dirty="0" err="1"/>
              <a:t>i</a:t>
            </a:r>
            <a:r>
              <a:rPr lang="en-US" sz="2200" dirty="0"/>
              <a:t> 2&gt;&gt;errors.txt; done;</a:t>
            </a:r>
            <a:br>
              <a:rPr lang="en-US" sz="2200" dirty="0"/>
            </a:br>
            <a:r>
              <a:rPr lang="en-US" sz="2200" dirty="0"/>
              <a:t>(</a:t>
            </a:r>
            <a:r>
              <a:rPr lang="ru-RU" sz="2200" dirty="0"/>
              <a:t>скачиваем пакеты </a:t>
            </a:r>
            <a:r>
              <a:rPr lang="en-US" sz="2200" dirty="0"/>
              <a:t>nginx </a:t>
            </a:r>
            <a:r>
              <a:rPr lang="ru-RU" sz="2200" dirty="0"/>
              <a:t>и </a:t>
            </a:r>
            <a:r>
              <a:rPr lang="en-US" sz="2200" dirty="0"/>
              <a:t>nginx-full</a:t>
            </a:r>
            <a:r>
              <a:rPr lang="ru-RU" sz="2200" dirty="0"/>
              <a:t>, включая те пакеты, от которых они зависят)</a:t>
            </a:r>
            <a:endParaRPr lang="ru-RU" sz="2800" dirty="0"/>
          </a:p>
        </p:txBody>
      </p:sp>
      <p:pic>
        <p:nvPicPr>
          <p:cNvPr id="9" name="Объект 8">
            <a:extLst>
              <a:ext uri="{FF2B5EF4-FFF2-40B4-BE49-F238E27FC236}">
                <a16:creationId xmlns:a16="http://schemas.microsoft.com/office/drawing/2014/main" id="{23E65306-11FA-DCC6-D681-AD55A3995A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108" y="2141537"/>
            <a:ext cx="5801784" cy="4351338"/>
          </a:xfrm>
        </p:spPr>
      </p:pic>
    </p:spTree>
    <p:extLst>
      <p:ext uri="{BB962C8B-B14F-4D97-AF65-F5344CB8AC3E}">
        <p14:creationId xmlns:p14="http://schemas.microsoft.com/office/powerpoint/2010/main" val="22792840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316564A-0AAF-DA6B-EE05-3B2A91D12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Запускаем копирование файлов дистрибутива средствами </a:t>
            </a:r>
            <a:r>
              <a:rPr lang="en-US" dirty="0"/>
              <a:t>salt</a:t>
            </a:r>
            <a:r>
              <a:rPr lang="ru-RU" dirty="0"/>
              <a:t>	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F756163-7FA0-CDA3-7A47-203A7B559C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#salt astra </a:t>
            </a:r>
            <a:r>
              <a:rPr lang="en-US" dirty="0" err="1"/>
              <a:t>state.sls</a:t>
            </a:r>
            <a:r>
              <a:rPr lang="en-US" dirty="0"/>
              <a:t> </a:t>
            </a:r>
            <a:r>
              <a:rPr lang="en-US" dirty="0" err="1"/>
              <a:t>my.sls</a:t>
            </a:r>
            <a:endParaRPr lang="en-US" dirty="0"/>
          </a:p>
          <a:p>
            <a:pPr marL="0" indent="0">
              <a:buNone/>
            </a:pPr>
            <a:r>
              <a:rPr lang="ru-RU" dirty="0"/>
              <a:t>Затем устанавливаем </a:t>
            </a:r>
            <a:r>
              <a:rPr lang="en-US" dirty="0"/>
              <a:t>Nginx</a:t>
            </a:r>
          </a:p>
          <a:p>
            <a:pPr marL="0" indent="0">
              <a:buNone/>
            </a:pPr>
            <a:r>
              <a:rPr lang="en-US" dirty="0"/>
              <a:t>#salt astra </a:t>
            </a:r>
            <a:r>
              <a:rPr lang="en-US" dirty="0" err="1"/>
              <a:t>cmd.run</a:t>
            </a:r>
            <a:r>
              <a:rPr lang="en-US" dirty="0"/>
              <a:t> ‘</a:t>
            </a:r>
            <a:r>
              <a:rPr lang="en-US" dirty="0" err="1"/>
              <a:t>dpkg</a:t>
            </a:r>
            <a:r>
              <a:rPr lang="en-US" dirty="0"/>
              <a:t> –I /</a:t>
            </a:r>
            <a:r>
              <a:rPr lang="en-US" dirty="0" err="1"/>
              <a:t>tmp</a:t>
            </a:r>
            <a:r>
              <a:rPr lang="en-US" dirty="0"/>
              <a:t>/nginx-full*.deb’</a:t>
            </a:r>
          </a:p>
          <a:p>
            <a:pPr marL="0" indent="0">
              <a:buNone/>
            </a:pPr>
            <a:r>
              <a:rPr lang="ru-RU" dirty="0"/>
              <a:t>Чиним зависимости</a:t>
            </a:r>
          </a:p>
          <a:p>
            <a:pPr marL="0" indent="0">
              <a:buNone/>
            </a:pPr>
            <a:r>
              <a:rPr lang="en-US" dirty="0"/>
              <a:t>#salt astra </a:t>
            </a:r>
            <a:r>
              <a:rPr lang="en-US" dirty="0" err="1"/>
              <a:t>cmd.rub</a:t>
            </a:r>
            <a:r>
              <a:rPr lang="en-US" dirty="0"/>
              <a:t> ‘apt-get install –f –y’</a:t>
            </a:r>
          </a:p>
          <a:p>
            <a:pPr marL="0" indent="0">
              <a:buNone/>
            </a:pPr>
            <a:r>
              <a:rPr lang="ru-RU" dirty="0"/>
              <a:t>Переписываем содержимое файла </a:t>
            </a:r>
            <a:r>
              <a:rPr lang="en-US" dirty="0"/>
              <a:t>index.html</a:t>
            </a:r>
          </a:p>
          <a:p>
            <a:pPr marL="0" indent="0">
              <a:buNone/>
            </a:pPr>
            <a:r>
              <a:rPr lang="en-US" dirty="0"/>
              <a:t>#salt astra </a:t>
            </a:r>
            <a:r>
              <a:rPr lang="en-US" dirty="0" err="1"/>
              <a:t>cmd.run</a:t>
            </a:r>
            <a:r>
              <a:rPr lang="en-US" dirty="0"/>
              <a:t> ‘echo “&lt;html&gt;&lt;body&gt;&lt;h1&gt;Hello </a:t>
            </a:r>
            <a:r>
              <a:rPr lang="en-US" dirty="0" err="1"/>
              <a:t>Greenatom</a:t>
            </a:r>
            <a:r>
              <a:rPr lang="en-US" dirty="0"/>
              <a:t>&lt;/h1&gt;&lt;/body&gt;&lt;/html&gt;” &gt; /var/www/html/index.nginx-debian.html’</a:t>
            </a:r>
          </a:p>
        </p:txBody>
      </p:sp>
    </p:spTree>
    <p:extLst>
      <p:ext uri="{BB962C8B-B14F-4D97-AF65-F5344CB8AC3E}">
        <p14:creationId xmlns:p14="http://schemas.microsoft.com/office/powerpoint/2010/main" val="24078563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5121DF7-2BFC-C2DE-2294-8862DB189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устанавливаем параметры оборудования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03963CCE-3E69-A32F-40A9-7824B5C3A2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3599" y="1825625"/>
            <a:ext cx="5224801" cy="4351338"/>
          </a:xfrm>
        </p:spPr>
      </p:pic>
    </p:spTree>
    <p:extLst>
      <p:ext uri="{BB962C8B-B14F-4D97-AF65-F5344CB8AC3E}">
        <p14:creationId xmlns:p14="http://schemas.microsoft.com/office/powerpoint/2010/main" val="15383331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EC89168-501F-D714-2E5B-66D0AB21F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2800" dirty="0"/>
              <a:t>Создаем </a:t>
            </a:r>
            <a:r>
              <a:rPr lang="ru-RU" sz="2800" dirty="0" err="1"/>
              <a:t>вирт</a:t>
            </a:r>
            <a:r>
              <a:rPr lang="ru-RU" sz="2800" dirty="0"/>
              <a:t>. жесткий диск и ставим галочку «выделить место в полном размере»(т.к. </a:t>
            </a:r>
            <a:r>
              <a:rPr lang="en-US" sz="2800" dirty="0"/>
              <a:t>windows </a:t>
            </a:r>
            <a:r>
              <a:rPr lang="ru-RU" sz="2800" dirty="0"/>
              <a:t>и </a:t>
            </a:r>
            <a:r>
              <a:rPr lang="en-US" sz="2800" dirty="0" err="1"/>
              <a:t>linux</a:t>
            </a:r>
            <a:r>
              <a:rPr lang="en-US" sz="2800" dirty="0"/>
              <a:t> </a:t>
            </a:r>
            <a:r>
              <a:rPr lang="ru-RU" sz="2800" dirty="0"/>
              <a:t>имеют разные файловые системы и установить </a:t>
            </a:r>
            <a:r>
              <a:rPr lang="en-US" sz="2800" dirty="0" err="1"/>
              <a:t>linux</a:t>
            </a:r>
            <a:r>
              <a:rPr lang="en-US" sz="2800" dirty="0"/>
              <a:t> </a:t>
            </a:r>
            <a:r>
              <a:rPr lang="ru-RU" sz="2800" dirty="0"/>
              <a:t>на динамический виртуальный жесткий диск не удастся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C98EFC8F-84BE-8661-CF9B-A576B9014F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9488" y="1825625"/>
            <a:ext cx="5073023" cy="4351338"/>
          </a:xfrm>
        </p:spPr>
      </p:pic>
    </p:spTree>
    <p:extLst>
      <p:ext uri="{BB962C8B-B14F-4D97-AF65-F5344CB8AC3E}">
        <p14:creationId xmlns:p14="http://schemas.microsoft.com/office/powerpoint/2010/main" val="5207592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9BEFAB1-A07F-2A50-CC3A-5CD7DB9686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Готово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95F657F1-032A-6DC5-2983-BDBBF833AA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5248" y="1825625"/>
            <a:ext cx="5241503" cy="4351338"/>
          </a:xfrm>
        </p:spPr>
      </p:pic>
    </p:spTree>
    <p:extLst>
      <p:ext uri="{BB962C8B-B14F-4D97-AF65-F5344CB8AC3E}">
        <p14:creationId xmlns:p14="http://schemas.microsoft.com/office/powerpoint/2010/main" val="36806574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851A8A1-B8A7-4080-B30A-689FA933E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Создаем сеть </a:t>
            </a:r>
            <a:r>
              <a:rPr lang="en-US" dirty="0"/>
              <a:t>NAT</a:t>
            </a:r>
            <a:endParaRPr lang="ru-RU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F55671B4-C317-8CA8-DB54-96F203DA77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6414" y="1825625"/>
            <a:ext cx="5439172" cy="4351338"/>
          </a:xfrm>
        </p:spPr>
      </p:pic>
    </p:spTree>
    <p:extLst>
      <p:ext uri="{BB962C8B-B14F-4D97-AF65-F5344CB8AC3E}">
        <p14:creationId xmlns:p14="http://schemas.microsoft.com/office/powerpoint/2010/main" val="33134066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7ACCF3F-2244-AC49-4996-6B39693638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995943F4-8A1F-E5B2-12B0-48DF67E8F2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6414" y="1825625"/>
            <a:ext cx="5439172" cy="4351338"/>
          </a:xfrm>
        </p:spPr>
      </p:pic>
    </p:spTree>
    <p:extLst>
      <p:ext uri="{BB962C8B-B14F-4D97-AF65-F5344CB8AC3E}">
        <p14:creationId xmlns:p14="http://schemas.microsoft.com/office/powerpoint/2010/main" val="14489817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CBE96D5-C607-3B1A-00F7-371700C695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8B1ADA9F-DD20-3578-4254-B79526DDA0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6414" y="1825625"/>
            <a:ext cx="5439172" cy="4351338"/>
          </a:xfrm>
        </p:spPr>
      </p:pic>
    </p:spTree>
    <p:extLst>
      <p:ext uri="{BB962C8B-B14F-4D97-AF65-F5344CB8AC3E}">
        <p14:creationId xmlns:p14="http://schemas.microsoft.com/office/powerpoint/2010/main" val="4121323453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</TotalTime>
  <Words>586</Words>
  <Application>Microsoft Office PowerPoint</Application>
  <PresentationFormat>Широкоэкранный</PresentationFormat>
  <Paragraphs>51</Paragraphs>
  <Slides>33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33</vt:i4>
      </vt:variant>
    </vt:vector>
  </HeadingPairs>
  <TitlesOfParts>
    <vt:vector size="37" baseType="lpstr">
      <vt:lpstr>Arial</vt:lpstr>
      <vt:lpstr>Calibri</vt:lpstr>
      <vt:lpstr>Calibri Light</vt:lpstr>
      <vt:lpstr>Тема Office</vt:lpstr>
      <vt:lpstr>Настройка 1й машины (salt-minion)</vt:lpstr>
      <vt:lpstr>В Virtualbox нажимаем «Создать»</vt:lpstr>
      <vt:lpstr>Выбираем имя машины</vt:lpstr>
      <vt:lpstr>устанавливаем параметры оборудования</vt:lpstr>
      <vt:lpstr>Создаем вирт. жесткий диск и ставим галочку «выделить место в полном размере»(т.к. windows и linux имеют разные файловые системы и установить linux на динамический виртуальный жесткий диск не удастся</vt:lpstr>
      <vt:lpstr>Готово</vt:lpstr>
      <vt:lpstr>Создаем сеть NAT</vt:lpstr>
      <vt:lpstr>Презентация PowerPoint</vt:lpstr>
      <vt:lpstr>Презентация PowerPoint</vt:lpstr>
      <vt:lpstr>В настройках виртуальной машины в свойствах сети выбираем «Сеть NAT»</vt:lpstr>
      <vt:lpstr>Установка ОС Astra Linux, пользователь add, минимальная установка.</vt:lpstr>
      <vt:lpstr>Презентация PowerPoint</vt:lpstr>
      <vt:lpstr>Презентация PowerPoint</vt:lpstr>
      <vt:lpstr>Презентация PowerPoint</vt:lpstr>
      <vt:lpstr>Презентация PowerPoint</vt:lpstr>
      <vt:lpstr>Проверяем сетевые интерфейсы и ip адрес командой “ip a”</vt:lpstr>
      <vt:lpstr>в файле /etc/network/interfaces создаем конфигурацию для адаптера eth0, ip адрес устройство получает по dhcp. Затем в перзапускаем сервис networking  sudo systemctl restart networking</vt:lpstr>
      <vt:lpstr>Заходим в root сессию sudo -s В файле /etc/apt/sources.list задаём актуальный репозиторий для ОС, делаем sudo apt-get update </vt:lpstr>
      <vt:lpstr>Презентация PowerPoint</vt:lpstr>
      <vt:lpstr>Презентация PowerPoint</vt:lpstr>
      <vt:lpstr>Презентация PowerPoint</vt:lpstr>
      <vt:lpstr>Устанавливаем salt-minion apt-get install salt-minion</vt:lpstr>
      <vt:lpstr>В файле конфигурации указываем hostname мастера  #master -&gt; master: astra-2</vt:lpstr>
      <vt:lpstr>В файле /etc/hosts задаём hostname salt-master’a  10.0.2.5    astra-2</vt:lpstr>
      <vt:lpstr>Настройка второй машины salt-master</vt:lpstr>
      <vt:lpstr>Заходим в рут-сессию sudo -s проверяем ip адрес ip a </vt:lpstr>
      <vt:lpstr>Устанавливаем salt-master</vt:lpstr>
      <vt:lpstr>задаем hostname astra-2 </vt:lpstr>
      <vt:lpstr>в конфигурационном файле /etc/salt/master задаём следующие параметры: </vt:lpstr>
      <vt:lpstr>перезапускаем salt-master (systemctl restart salt-master) проверяем статус salt-master’a, смотрим запросы на получение ключа salt-key –L, видим, что непринятый ключ от astra. Принимаем его. salt-key –a astra</vt:lpstr>
      <vt:lpstr>в папке /srv/salt/ создаем файлы my.sls, top.sls и папку nginx </vt:lpstr>
      <vt:lpstr>Переходим в папку /srv/salt/nginx и скачиваем дистрибутив nginx с зависимостями # for I in $(apt-cache depends nginx nginx-full | grep –E ‘Зависит|Предлагает’ | cut –d ‘:’ –f 2,3 | sed –e s/’&lt;‘/’’/ -e s/’&gt;’/’’/); do sudo apt-get download $i 2&gt;&gt;errors.txt; done; (скачиваем пакеты nginx и nginx-full, включая те пакеты, от которых они зависят)</vt:lpstr>
      <vt:lpstr>Запускаем копирование файлов дистрибутива средствами salt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Alex B</dc:creator>
  <cp:lastModifiedBy>Alex B</cp:lastModifiedBy>
  <cp:revision>2</cp:revision>
  <dcterms:created xsi:type="dcterms:W3CDTF">2023-04-28T08:32:36Z</dcterms:created>
  <dcterms:modified xsi:type="dcterms:W3CDTF">2023-04-28T10:55:42Z</dcterms:modified>
</cp:coreProperties>
</file>